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60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DECA"/>
    <a:srgbClr val="EEDDCA"/>
    <a:srgbClr val="7A6C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1518" autoAdjust="0"/>
  </p:normalViewPr>
  <p:slideViewPr>
    <p:cSldViewPr snapToGrid="0" showGuides="1">
      <p:cViewPr varScale="1">
        <p:scale>
          <a:sx n="39" d="100"/>
          <a:sy n="39" d="100"/>
        </p:scale>
        <p:origin x="1640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7801F-C2D3-43B1-9008-8E94A56C8B6F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1B7165-C030-4BD0-8D15-A0E3CA59CEF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5740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This should be completed </a:t>
            </a:r>
            <a:r>
              <a:rPr lang="en-AU" smtClean="0"/>
              <a:t>by students </a:t>
            </a:r>
            <a:r>
              <a:rPr lang="en-AU" dirty="0" smtClean="0"/>
              <a:t>and</a:t>
            </a:r>
            <a:r>
              <a:rPr lang="en-AU" baseline="0" dirty="0" smtClean="0"/>
              <a:t> shared with tutors ,, so tutors know students expectation and goals and helping them to achieve them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B7165-C030-4BD0-8D15-A0E3CA59CEFB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0125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5069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512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8394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129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8536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7951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9019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3905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4866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2344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373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19718-24D5-4F25-BB93-3DF35ED72816}" type="datetimeFigureOut">
              <a:rPr lang="en-AU" smtClean="0"/>
              <a:t>7/07/2020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3807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rot="839153">
            <a:off x="5196573" y="1015555"/>
            <a:ext cx="3532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 smtClean="0">
                <a:solidFill>
                  <a:srgbClr val="7A6C71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Name: XXX </a:t>
            </a:r>
            <a:endParaRPr lang="en-AU" sz="2400" dirty="0">
              <a:solidFill>
                <a:srgbClr val="7A6C71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 rot="839153">
            <a:off x="5287010" y="700161"/>
            <a:ext cx="42855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 smtClean="0">
                <a:solidFill>
                  <a:srgbClr val="7A6C71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PROFESSIONAL PRACTICE</a:t>
            </a:r>
            <a:endParaRPr lang="en-AU" sz="2400" b="1" dirty="0">
              <a:solidFill>
                <a:srgbClr val="7A6C71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5225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8374358" y="451091"/>
            <a:ext cx="287497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4400" b="1" spc="600" dirty="0" smtClean="0">
                <a:solidFill>
                  <a:srgbClr val="EEDDC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GOALS</a:t>
            </a:r>
            <a:endParaRPr lang="en-AU" sz="4400" spc="600" dirty="0">
              <a:solidFill>
                <a:srgbClr val="EEDDC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51100" y="546100"/>
            <a:ext cx="595630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</a:p>
          <a:p>
            <a:pPr>
              <a:lnSpc>
                <a:spcPct val="150000"/>
              </a:lnSpc>
            </a:pPr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</a:p>
          <a:p>
            <a:pPr>
              <a:lnSpc>
                <a:spcPct val="150000"/>
              </a:lnSpc>
            </a:pPr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</a:p>
          <a:p>
            <a:pPr>
              <a:lnSpc>
                <a:spcPct val="150000"/>
              </a:lnSpc>
            </a:pPr>
            <a:endParaRPr lang="en-AU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335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8361659" y="857491"/>
            <a:ext cx="287497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1" i="0" u="none" strike="noStrike" kern="1200" cap="none" spc="600" normalizeH="0" baseline="0" noProof="0" dirty="0" smtClean="0">
                <a:ln>
                  <a:noFill/>
                </a:ln>
                <a:solidFill>
                  <a:srgbClr val="EEDDC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Simplified Arabic Fixed" panose="02070309020205020404" pitchFamily="49" charset="-78"/>
                <a:ea typeface="+mn-ea"/>
                <a:cs typeface="Simplified Arabic Fixed" panose="02070309020205020404" pitchFamily="49" charset="-78"/>
              </a:rPr>
              <a:t>RESULT</a:t>
            </a:r>
            <a:endParaRPr kumimoji="0" lang="en-AU" sz="4400" b="0" i="0" u="none" strike="noStrike" kern="1200" cap="none" spc="600" normalizeH="0" baseline="0" noProof="0" dirty="0">
              <a:ln>
                <a:noFill/>
              </a:ln>
              <a:solidFill>
                <a:srgbClr val="EEDDC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Simplified Arabic Fixed" panose="02070309020205020404" pitchFamily="49" charset="-78"/>
              <a:ea typeface="+mn-ea"/>
              <a:cs typeface="Simplified Arabic Fixed" panose="02070309020205020404" pitchFamily="49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51100" y="546100"/>
            <a:ext cx="595630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1.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2.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57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44</Words>
  <Application>Microsoft Office PowerPoint</Application>
  <PresentationFormat>Widescreen</PresentationFormat>
  <Paragraphs>12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Simplified Arabic Fixed</vt:lpstr>
      <vt:lpstr>Office Theme</vt:lpstr>
      <vt:lpstr>PowerPoint Presentation</vt:lpstr>
      <vt:lpstr>PowerPoint Presentation</vt:lpstr>
      <vt:lpstr>PowerPoint Presentation</vt:lpstr>
    </vt:vector>
  </TitlesOfParts>
  <Company>ANU CECS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Ehsan Tavakoli Nabavi</dc:creator>
  <cp:lastModifiedBy>Ehsan Tavakoli Nabavi</cp:lastModifiedBy>
  <cp:revision>16</cp:revision>
  <dcterms:created xsi:type="dcterms:W3CDTF">2020-07-07T03:19:04Z</dcterms:created>
  <dcterms:modified xsi:type="dcterms:W3CDTF">2020-07-07T04:06:34Z</dcterms:modified>
</cp:coreProperties>
</file>

<file path=docProps/thumbnail.jpeg>
</file>